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83EB-A0A3-4B35-B836-25BB11B79B1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78E5-49C5-4C93-89F5-2B974FC7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2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83EB-A0A3-4B35-B836-25BB11B79B1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78E5-49C5-4C93-89F5-2B974FC7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7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83EB-A0A3-4B35-B836-25BB11B79B1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78E5-49C5-4C93-89F5-2B974FC7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0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83EB-A0A3-4B35-B836-25BB11B79B1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78E5-49C5-4C93-89F5-2B974FC7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8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83EB-A0A3-4B35-B836-25BB11B79B1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78E5-49C5-4C93-89F5-2B974FC7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83EB-A0A3-4B35-B836-25BB11B79B1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78E5-49C5-4C93-89F5-2B974FC7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1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83EB-A0A3-4B35-B836-25BB11B79B1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78E5-49C5-4C93-89F5-2B974FC7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2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83EB-A0A3-4B35-B836-25BB11B79B1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78E5-49C5-4C93-89F5-2B974FC7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83EB-A0A3-4B35-B836-25BB11B79B1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78E5-49C5-4C93-89F5-2B974FC7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83EB-A0A3-4B35-B836-25BB11B79B1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78E5-49C5-4C93-89F5-2B974FC7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8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83EB-A0A3-4B35-B836-25BB11B79B1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78E5-49C5-4C93-89F5-2B974FC7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6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D83EB-A0A3-4B35-B836-25BB11B79B1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78E5-49C5-4C93-89F5-2B974FC7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09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6E6C000-BC00-4EBB-BF5B-870B22803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739657"/>
            <a:ext cx="6906434" cy="5378685"/>
          </a:xfrm>
          <a:prstGeom prst="rect">
            <a:avLst/>
          </a:prstGeom>
        </p:spPr>
      </p:pic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B4D5478-3999-4456-BCD9-F9C2C77F9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21" y="2724280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3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58BB7CA4-B038-47A5-9E3C-8E599C743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5" y="705489"/>
            <a:ext cx="7125016" cy="5447022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48018EB-83D1-4684-BDAB-2281ACE5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21" y="2724280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0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706AFB-4AF0-430C-8FBE-C38C0F83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AC53B5C-1F4B-4D51-ADA0-F74EBA6A5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3BBF50A-9667-4DFA-9066-13B535B57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2498D55-980C-436F-AD5C-5AE72DA35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9" y="815926"/>
            <a:ext cx="6917163" cy="5363307"/>
          </a:xfrm>
          <a:prstGeom prst="rect">
            <a:avLst/>
          </a:prstGeom>
        </p:spPr>
      </p:pic>
      <p:pic>
        <p:nvPicPr>
          <p:cNvPr id="3" name="Picture 2" descr="A person in a red shirt&#10;&#10;Description automatically generated">
            <a:extLst>
              <a:ext uri="{FF2B5EF4-FFF2-40B4-BE49-F238E27FC236}">
                <a16:creationId xmlns:a16="http://schemas.microsoft.com/office/drawing/2014/main" id="{051FCB6D-66AE-4B34-9F4D-CEFD5787D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209" y="2596819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2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0B5AE15-B186-43D9-B849-E7470AD4B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" y="717452"/>
            <a:ext cx="6972910" cy="5299994"/>
          </a:xfrm>
          <a:prstGeom prst="rect">
            <a:avLst/>
          </a:prstGeom>
        </p:spPr>
      </p:pic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69F44F4-21ED-4EC9-B109-BC4E19037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43" y="2359846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0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C6B8B6F5-359F-499F-B654-975A5CE5B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757301"/>
            <a:ext cx="6907622" cy="5343397"/>
          </a:xfrm>
          <a:prstGeom prst="rect">
            <a:avLst/>
          </a:prstGeom>
        </p:spPr>
      </p:pic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8700C8D-C24A-47D4-9042-974EA1B12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21" y="2596819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1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D2239CD5-5998-47B6-B547-E383D8672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11155"/>
            <a:ext cx="6784275" cy="523569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D3706AFB-4AF0-430C-8FBE-C38C0F83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8AC53B5C-1F4B-4D51-ADA0-F74EBA6A5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E3BBF50A-9667-4DFA-9066-13B535B57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 descr="A person in a yellow shirt&#10;&#10;Description automatically generated">
            <a:extLst>
              <a:ext uri="{FF2B5EF4-FFF2-40B4-BE49-F238E27FC236}">
                <a16:creationId xmlns:a16="http://schemas.microsoft.com/office/drawing/2014/main" id="{50D5EECB-B4ED-4F50-A7C2-AC5C0AA83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63" y="2724280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0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9233933-DC86-4BDF-84BA-D1F54931F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4" y="858129"/>
            <a:ext cx="6732063" cy="5222523"/>
          </a:xfrm>
          <a:prstGeom prst="rect">
            <a:avLst/>
          </a:prstGeom>
        </p:spPr>
      </p:pic>
      <p:pic>
        <p:nvPicPr>
          <p:cNvPr id="4" name="Picture 3" descr="A picture containing person, boy, young, holding&#10;&#10;Description automatically generated">
            <a:extLst>
              <a:ext uri="{FF2B5EF4-FFF2-40B4-BE49-F238E27FC236}">
                <a16:creationId xmlns:a16="http://schemas.microsoft.com/office/drawing/2014/main" id="{EA2C18B8-3DAA-43FD-9EE0-1163DB925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156" y="2317652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4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7EBABC9-8D6A-4339-957E-A1CE233E8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4" y="777763"/>
            <a:ext cx="6894468" cy="5302473"/>
          </a:xfrm>
          <a:prstGeom prst="rect">
            <a:avLst/>
          </a:prstGeom>
        </p:spPr>
      </p:pic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5F52C75-2F06-4B13-94C0-0D06A3A4E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21" y="2596819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4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3706AFB-4AF0-430C-8FBE-C38C0F83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8AC53B5C-1F4B-4D51-ADA0-F74EBA6A5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E3BBF50A-9667-4DFA-9066-13B535B57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19EE07AB-89E4-4C80-8D1B-ED444BBC8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4" y="651397"/>
            <a:ext cx="7152952" cy="5524320"/>
          </a:xfrm>
          <a:prstGeom prst="rect">
            <a:avLst/>
          </a:prstGeom>
        </p:spPr>
      </p:pic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F2C05D00-EFD9-4CA5-B250-BC103548D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31" y="2596819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9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854509DA-CF3E-4852-B645-D99C57316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8" y="796097"/>
            <a:ext cx="6843063" cy="5265806"/>
          </a:xfrm>
          <a:prstGeom prst="rect">
            <a:avLst/>
          </a:prstGeom>
        </p:spPr>
      </p:pic>
      <p:pic>
        <p:nvPicPr>
          <p:cNvPr id="3" name="Picture 2" descr="A person in a striped shirt&#10;&#10;Description automatically generated">
            <a:extLst>
              <a:ext uri="{FF2B5EF4-FFF2-40B4-BE49-F238E27FC236}">
                <a16:creationId xmlns:a16="http://schemas.microsoft.com/office/drawing/2014/main" id="{B21DA856-D68B-45F9-8564-9C30027CD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305" y="2193174"/>
            <a:ext cx="3329525" cy="4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86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3CE51271865E4543B559134746375B8E" ma:contentTypeVersion="9" ma:contentTypeDescription="" ma:contentTypeScope="" ma:versionID="79649141bb072c32cbf9d30f3abd6d28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5c376940b025f06af7699d71142bb99b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Form xmlns="1e050540-abf7-4cd0-9094-0488f67136b7">No</DocumentForm>
    <DocumentCategories xmlns="1e050540-abf7-4cd0-9094-0488f67136b7">Awards</DocumentCategories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4F7FBD-15C7-4CC1-B64F-FE6B9D3D02DB}"/>
</file>

<file path=customXml/itemProps2.xml><?xml version="1.0" encoding="utf-8"?>
<ds:datastoreItem xmlns:ds="http://schemas.openxmlformats.org/officeDocument/2006/customXml" ds:itemID="{0589FE3C-C980-490B-B8B2-0765C78A7DE3}"/>
</file>

<file path=customXml/itemProps3.xml><?xml version="1.0" encoding="utf-8"?>
<ds:datastoreItem xmlns:ds="http://schemas.openxmlformats.org/officeDocument/2006/customXml" ds:itemID="{1B09F2DD-0B9A-478F-86C8-CDAC245DFFD7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Boone, JoAnn (ASD-W)</dc:creator>
  <cp:lastModifiedBy>Boone, JoAnn (ASD-W)</cp:lastModifiedBy>
  <cp:revision>4</cp:revision>
  <dcterms:created xsi:type="dcterms:W3CDTF">2020-06-17T13:15:49Z</dcterms:created>
  <dcterms:modified xsi:type="dcterms:W3CDTF">2020-06-19T12:36:16Z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0x010100F2A1E1E4D320C749A22EC3F91FD053D6003CE51271865E4543B559134746375B8E</vt:lpwstr>
  </property>
</Properties>
</file>